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42"/>
    <p:restoredTop sz="96165"/>
  </p:normalViewPr>
  <p:slideViewPr>
    <p:cSldViewPr snapToGrid="0" snapToObjects="1">
      <p:cViewPr varScale="1">
        <p:scale>
          <a:sx n="93" d="100"/>
          <a:sy n="93" d="100"/>
        </p:scale>
        <p:origin x="21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0587D-3BE6-E543-A7C0-F5F9817E79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D4BFCE-A8BA-394E-B716-9FC5001FCE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CC2BC1-4C30-AB4B-A111-DA95C1C39D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23373D-3689-F24B-8377-B5EC94F777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5E3B55-B4FC-E349-9AC6-81D7830866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623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9E2C97-0351-0042-9617-73D8949FE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272B99-27AD-C54F-9B21-42755047A5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62E55C-202E-9249-90B7-96592485C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AF8E13-28F5-A348-BD57-C0364EB52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4F1505-F923-A14E-BC24-4F1BB238D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862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21002B-03B0-794B-B356-2C58E873AB8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DB49A2-BBAB-7143-9889-21E555434C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8F4C3-2809-6848-A9EE-E75EF5BD0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872BB-ED41-9A48-BB09-61A861A67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B899FF-1FC5-664E-9936-93461A000D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4932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D7F4D-6BBC-454A-A17F-A90AC0F1A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5223B2-6657-534D-A12D-2EABE409C5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EC1C96-F6AD-3545-9009-462BD65E1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A62D7C-3BC1-9641-8B86-ACA29F753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C9917F-996A-9146-A4DD-BD28C06F5C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47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089F8C-C7D7-F649-95AA-1CD5B77361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CD7E4F-A5B1-A443-85BB-D51E219D0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4DC60-FC7F-494E-B30B-696973FC5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9AD1A6-E507-D04A-9445-F7EC83B33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B9ED93-CDEB-CA40-9FD9-0611C8D857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5333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1C56E-ED1F-884D-87C0-3EE3703908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AA9F70-F188-E247-8853-496C0CE9B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4B9951-8AC8-614A-97D2-31E2B42A90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D1D541-7073-174A-85CC-C96C17AF0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7202AE-5E64-C145-AC5F-90D987AA7A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DB9147-D63C-C74F-B165-C0F76B7E3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99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3E9CCC-331B-C64B-AEF8-397506BC5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0C9308-B677-9A41-94FC-B007AA2B94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BBD8BB-F77F-894F-B752-A94A493464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E7071C-499D-E445-99A2-EE18246F2A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709207-97A1-304E-8E52-38B54F00E8C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5571934-6CAF-744E-9793-D9B9930FE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1D29917-531D-1B4A-975A-9554AE6456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DC3792-265F-0245-89D0-36EA73020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8878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AE001-D193-D148-A32D-3B2067424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732026B-4049-F74F-AFBC-CCE3C8C63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711055-829D-A944-8BFF-DA374ED307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FD0602-DBF6-2C4B-BE25-AC72E6A32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724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146D01-1E6B-0547-9D1C-423A875D4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C41E852-A2BE-3241-A484-71FC0CA7B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B40A29-CFD3-5C4C-978C-D13D56F9F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596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90F76D-F09F-8648-B7CF-51780E311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4926F-AC87-7747-90F1-EAF15CDBFB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4AD25D-5343-6040-9BD9-ACBCDB7C64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CA63998-7E33-A548-97A6-BBF7ACF23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E6566-8491-2049-94C5-F01DD1D6F4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0A3C61-023C-A743-A2E2-DCDA7E64E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4921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9E4A1-214B-ED47-81AF-9572A1F18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4BF2421-0A0C-1644-A45C-DA96DAB063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33FBE1-73A1-6B42-8052-6A34978EA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67705C-5104-6044-99CA-21616EA218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A388B3-29C5-BC43-A8D4-7E84B8707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70691B-83AD-A945-A512-6B3C16E96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886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E3C727-C5A4-D644-859E-71A8E99BBA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2EF708-5751-7744-9822-5AA1BAC473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4A92C5-8C28-1849-BB5E-CDD8BAC834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99F36-58CC-184B-B554-FAF26016F51C}" type="datetimeFigureOut">
              <a:rPr lang="en-US" smtClean="0"/>
              <a:t>4/29/26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B68FB-B998-4646-8B85-4EA7E13A92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C1DF02-E5C9-DB4F-A1E0-54B21979CB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3F7F6-7BD4-1040-BB29-BD12D2A80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426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9BC959-D68F-164C-9453-18A2AB1D6CC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( Name of Unit, country)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95FB2E-EC86-E746-99CF-5E1004299E6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Title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3493425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185DA-09CD-B04F-B1AB-873593E3A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Smart Aim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8D4A95-20D6-EB48-AE4A-FFA8F2372E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smart aim</a:t>
            </a:r>
          </a:p>
          <a:p>
            <a:r>
              <a:rPr lang="en-US" dirty="0"/>
              <a:t>Why did your unit choose this smart aim</a:t>
            </a:r>
          </a:p>
        </p:txBody>
      </p:sp>
    </p:spTree>
    <p:extLst>
      <p:ext uri="{BB962C8B-B14F-4D97-AF65-F5344CB8AC3E}">
        <p14:creationId xmlns:p14="http://schemas.microsoft.com/office/powerpoint/2010/main" val="39581551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3947D-580F-654A-BB77-ED4FB9C807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Driver Diagram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38536-5236-8843-8BC2-A831AFE06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Put Key Driver diagram here</a:t>
            </a:r>
          </a:p>
          <a:p>
            <a:r>
              <a:rPr lang="en-US" dirty="0"/>
              <a:t>Highlight the key drivers your unit actually decided to work on</a:t>
            </a:r>
          </a:p>
        </p:txBody>
      </p:sp>
    </p:spTree>
    <p:extLst>
      <p:ext uri="{BB962C8B-B14F-4D97-AF65-F5344CB8AC3E}">
        <p14:creationId xmlns:p14="http://schemas.microsoft.com/office/powerpoint/2010/main" val="230177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476FF-0FB1-A341-9095-DA1952338D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ideas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CDC22-5305-174F-9771-40BF7A655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List a few Change ideas/ PDSA cycles you did ( </a:t>
            </a:r>
            <a:r>
              <a:rPr lang="en-US" dirty="0" err="1"/>
              <a:t>eg</a:t>
            </a:r>
            <a:r>
              <a:rPr lang="en-US" dirty="0"/>
              <a:t> 3-5) </a:t>
            </a:r>
          </a:p>
        </p:txBody>
      </p:sp>
    </p:spTree>
    <p:extLst>
      <p:ext uri="{BB962C8B-B14F-4D97-AF65-F5344CB8AC3E}">
        <p14:creationId xmlns:p14="http://schemas.microsoft.com/office/powerpoint/2010/main" val="1649147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F5FDC-FFE7-744C-9CC7-C48311A4D2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DD341-2C11-804B-8371-3653C38AD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Put Data here ( can have 2 or 3 data slides if necessary) </a:t>
            </a:r>
          </a:p>
          <a:p>
            <a:r>
              <a:rPr lang="en-US" dirty="0"/>
              <a:t>Ideally include a run chart with baseline and add annotations of timing of any interventions ( </a:t>
            </a:r>
            <a:r>
              <a:rPr lang="en-US" dirty="0" err="1"/>
              <a:t>eg</a:t>
            </a:r>
            <a:r>
              <a:rPr lang="en-US" dirty="0"/>
              <a:t> started hand hygiene education here)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283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B523A0F-EDBC-1544-A54B-5CBA80B27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CE5BC9E-37B5-9B41-937F-D2DD49519B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worked well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700D7990-15FC-FC4C-9B84-07C1ABF7B4E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257D645E-6B68-DF40-A81E-198ACA6A23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What didn’t work so well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B330D5EC-129C-274D-AC77-0F82481AB030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4248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4056B45C-D4D3-3A4C-8D77-0A52195D5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learning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43AF124-144B-B34D-9383-9D98E98C33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was the one thing that made the biggest difference?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13972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82FD38-F9FC-AB48-9B78-47357A58ED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Rate Limiting Factor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6E9D90-0991-1144-AEE0-070D4C6523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was the one thing that limited your success/progress  the most ? </a:t>
            </a:r>
          </a:p>
        </p:txBody>
      </p:sp>
    </p:spTree>
    <p:extLst>
      <p:ext uri="{BB962C8B-B14F-4D97-AF65-F5344CB8AC3E}">
        <p14:creationId xmlns:p14="http://schemas.microsoft.com/office/powerpoint/2010/main" val="4020676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F9CB17-6CCF-7F49-BDD4-443FBA3F00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061627-C20C-A64C-93B0-93CBAF977E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 were to continue with this project for another 3 months, what would you do next ? </a:t>
            </a:r>
          </a:p>
        </p:txBody>
      </p:sp>
    </p:spTree>
    <p:extLst>
      <p:ext uri="{BB962C8B-B14F-4D97-AF65-F5344CB8AC3E}">
        <p14:creationId xmlns:p14="http://schemas.microsoft.com/office/powerpoint/2010/main" val="38728425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157</Words>
  <Application>Microsoft Macintosh PowerPoint</Application>
  <PresentationFormat>Widescreen</PresentationFormat>
  <Paragraphs>21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( Name of Unit, country)</vt:lpstr>
      <vt:lpstr>Smart Aim</vt:lpstr>
      <vt:lpstr>Key Driver Diagram</vt:lpstr>
      <vt:lpstr>Change ideas </vt:lpstr>
      <vt:lpstr>Data</vt:lpstr>
      <vt:lpstr>PowerPoint Presentation</vt:lpstr>
      <vt:lpstr>Key learning</vt:lpstr>
      <vt:lpstr>Rate Limiting Factor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 Name of Unit, country)</dc:title>
  <dc:creator>alexander stevenson</dc:creator>
  <cp:lastModifiedBy>alexander stevenson</cp:lastModifiedBy>
  <cp:revision>1</cp:revision>
  <dcterms:created xsi:type="dcterms:W3CDTF">2026-04-29T04:28:09Z</dcterms:created>
  <dcterms:modified xsi:type="dcterms:W3CDTF">2026-04-29T04:36:44Z</dcterms:modified>
</cp:coreProperties>
</file>